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15832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algn="ctr"/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южный, юго-восточный ночью 3-8, днем порывы 13 м/с. Температура воздуха ночью 0-2, днем                      14-16 тепла.</a:t>
            </a:r>
            <a:endParaRPr 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апреля</a:t>
            </a:r>
            <a:endParaRPr 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2-4 тепла.</a:t>
            </a:r>
            <a:r>
              <a:rPr lang="ru-RU" altLang="en-US" sz="115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97190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97719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18, 19 апреля 2026 года метеорологические условия будут способствовать 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города,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            18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будут способствовать 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повышенный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64283</TotalTime>
  <Words>645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7004</cp:revision>
  <cp:lastPrinted>2021-02-03T11:37:00Z</cp:lastPrinted>
  <dcterms:created xsi:type="dcterms:W3CDTF">2018-03-27T06:03:00Z</dcterms:created>
  <dcterms:modified xsi:type="dcterms:W3CDTF">2026-04-17T07:55:12Z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