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18 апреля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17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18 апреля</a:t>
            </a: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дождь. Ветер северо-восточный               7-12 м/с. Температура воздуха ночью 1-3, днем 12-14 тепла. </a:t>
            </a:r>
          </a:p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ночь 19 апреля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18 апреля до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08 ч 19 апреля</a:t>
            </a:r>
          </a:p>
          <a:p>
            <a:pPr lvl="0" indent="36195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                 5-10 м/с. Температура воздуха заморозки 3 градуса.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50030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апреля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167314" y="4000504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Р. А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22609</TotalTime>
  <Words>578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5685</cp:revision>
  <cp:lastPrinted>2021-07-01T03:56:27Z</cp:lastPrinted>
  <dcterms:created xsi:type="dcterms:W3CDTF">2018-03-27T06:03:00Z</dcterms:created>
  <dcterms:modified xsi:type="dcterms:W3CDTF">2026-04-17T07:57:49Z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