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391505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85898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облачность, без осадков. Ветер юго-восточный 9-14 м/с. Температура воздуха ночью 8-10, днем 18-20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endParaRPr lang="en-US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29485</TotalTime>
  <Words>609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4226</cp:revision>
  <cp:lastPrinted>2021-10-15T03:50:29Z</cp:lastPrinted>
  <dcterms:created xsi:type="dcterms:W3CDTF">2018-03-27T06:03:00Z</dcterms:created>
  <dcterms:modified xsi:type="dcterms:W3CDTF">2026-04-17T07:55:24Z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