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81696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юго-западный 9-14, порывы 15-20, днем временами 25 м/с. Температура воздуха ночью             0-2, днем 14-16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1-3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489636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27629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4247</cp:revision>
  <cp:lastPrinted>2021-07-01T03:56:27Z</cp:lastPrinted>
  <dcterms:created xsi:type="dcterms:W3CDTF">2018-03-27T06:03:00Z</dcterms:created>
  <dcterms:modified xsi:type="dcterms:W3CDTF">2026-04-17T07:55:57Z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