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114" d="100"/>
          <a:sy n="114" d="100"/>
        </p:scale>
        <p:origin x="2357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845906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9-14, днем порывы 15-20 м/с. Температура воздуха ночью 4-6 мороза, днем 13-15 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19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               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1-3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856089"/>
              </p:ext>
            </p:extLst>
          </p:nvPr>
        </p:nvGraphicFramePr>
        <p:xfrm>
          <a:off x="5149471" y="3876544"/>
          <a:ext cx="4415373" cy="2240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56694</TotalTime>
  <Words>643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7997</cp:revision>
  <cp:lastPrinted>2025-08-12T06:13:34Z</cp:lastPrinted>
  <dcterms:created xsi:type="dcterms:W3CDTF">2018-03-27T06:03:00Z</dcterms:created>
  <dcterms:modified xsi:type="dcterms:W3CDTF">2026-04-17T07:56:57Z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