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040156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юго-восточный                5-10 м/с. Температура воздуха ночью 13-15 мороза, днем 3-5 тепла. </a:t>
            </a:r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               5-10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8-10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1801" y="3366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793675"/>
              </p:ext>
            </p:extLst>
          </p:nvPr>
        </p:nvGraphicFramePr>
        <p:xfrm>
          <a:off x="5072340" y="4195103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61801" y="243130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21424</TotalTime>
  <Words>623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4229</cp:revision>
  <cp:lastPrinted>2021-10-14T11:15:53Z</cp:lastPrinted>
  <dcterms:created xsi:type="dcterms:W3CDTF">2018-03-27T06:03:00Z</dcterms:created>
  <dcterms:modified xsi:type="dcterms:W3CDTF">2026-04-17T07:57:16Z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