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146151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Туркестан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18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208828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Туркестан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7-9, днем 20-22 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Прогноз погоды на ночь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8-10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Туркестан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в центре города,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58В 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м.к. 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Е./Әмірова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14433</TotalTime>
  <Words>607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4053</cp:revision>
  <cp:lastPrinted>2021-07-01T03:56:27Z</cp:lastPrinted>
  <dcterms:created xsi:type="dcterms:W3CDTF">2018-03-27T06:03:00Z</dcterms:created>
  <dcterms:modified xsi:type="dcterms:W3CDTF">2026-04-18T07:07:03Z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