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947635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ночью 3-8, днем порывы 13 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ru-RU" sz="11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апреля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15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97190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97719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19, 20 апреля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города,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19 апреля будут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целом по городу ожидается повышенный уровень загрязнения воздуха.</a:t>
            </a:r>
            <a:endParaRPr lang="ru-RU" altLang="en-US" sz="1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64284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7008</cp:revision>
  <cp:lastPrinted>2021-02-03T11:37:00Z</cp:lastPrinted>
  <dcterms:created xsi:type="dcterms:W3CDTF">2018-03-27T06:03:00Z</dcterms:created>
  <dcterms:modified xsi:type="dcterms:W3CDTF">2026-04-18T06:42:26Z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