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775224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до 20 ч. 19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Температура воздуха ночью 3-5, днем 16-18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20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апреля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Температура воздуха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18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950830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35123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5641</cp:revision>
  <cp:lastPrinted>2025-12-12T07:56:19Z</cp:lastPrinted>
  <dcterms:created xsi:type="dcterms:W3CDTF">2018-03-27T06:03:00Z</dcterms:created>
  <dcterms:modified xsi:type="dcterms:W3CDTF">2026-04-18T07:05:09Z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