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8" d="100"/>
          <a:sy n="88" d="100"/>
        </p:scale>
        <p:origin x="9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69111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401226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785749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19 апреля.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дождь. Пыльная буря. Ветер юго-восточный 9-14, порывы 15-18 м/с. Температура воздуха ночью 9-11, днем 19-21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апреля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29431</TotalTime>
  <Words>579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4225</cp:revision>
  <cp:lastPrinted>2021-10-15T03:50:29Z</cp:lastPrinted>
  <dcterms:created xsi:type="dcterms:W3CDTF">2018-03-27T06:03:00Z</dcterms:created>
  <dcterms:modified xsi:type="dcterms:W3CDTF">2026-04-18T07:21:19Z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