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775592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18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ночью 3-5, днем 15-17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20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2-4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ночью 20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20971</TotalTime>
  <Words>581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8295</cp:revision>
  <cp:lastPrinted>2021-07-01T03:56:27Z</cp:lastPrinted>
  <dcterms:created xsi:type="dcterms:W3CDTF">2018-03-27T06:03:00Z</dcterms:created>
  <dcterms:modified xsi:type="dcterms:W3CDTF">2026-04-18T07:29:12Z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