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43622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406157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6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/>
              </a:rPr>
              <a:t>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днем небольшой дождь, гроза.</a:t>
            </a:r>
            <a:r>
              <a:rPr lang="ru-RU" sz="1100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/>
              </a:rPr>
              <a:t>юго-восточный, южный 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6-8, </a:t>
            </a:r>
            <a:r>
              <a:rPr lang="ru-RU" sz="1100" dirty="0">
                <a:solidFill>
                  <a:srgbClr val="000000"/>
                </a:solidFill>
                <a:latin typeface="Times New Roman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16-18 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Облачно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дождь.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 Ветер юго-восточный 9-14 м/с. Температура воздуха 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39656</TotalTime>
  <Words>547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6849</cp:revision>
  <cp:lastPrinted>2021-07-01T03:56:27Z</cp:lastPrinted>
  <dcterms:created xsi:type="dcterms:W3CDTF">2018-03-27T06:03:00Z</dcterms:created>
  <dcterms:modified xsi:type="dcterms:W3CDTF">2026-04-18T06:14:12Z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