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75738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юго-восточный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восточный, юго-восточный 3-8 м/с. Температура воздуха 3-5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342725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1801" y="243130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21440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4231</cp:revision>
  <cp:lastPrinted>2021-10-14T11:15:53Z</cp:lastPrinted>
  <dcterms:created xsi:type="dcterms:W3CDTF">2018-03-27T06:03:00Z</dcterms:created>
  <dcterms:modified xsi:type="dcterms:W3CDTF">2026-04-18T08:24:09Z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