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79" d="100"/>
          <a:sy n="79" d="100"/>
        </p:scale>
        <p:origin x="1819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77557624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109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4" y="3428999"/>
            <a:ext cx="4775614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апреля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50" y="443275"/>
            <a:ext cx="4395582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апреля 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20 апреля 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юго-западный 7-12 м/с. Температура воздуха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0-2, днем 19-21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21 апреля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 апреля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7-12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3-5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178626"/>
              </p:ext>
            </p:extLst>
          </p:nvPr>
        </p:nvGraphicFramePr>
        <p:xfrm>
          <a:off x="5149471" y="3876544"/>
          <a:ext cx="4415373" cy="23628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7045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798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16640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69262" y="2205940"/>
            <a:ext cx="4395582" cy="76944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166381" y="3120676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56697</TotalTime>
  <Words>637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8005</cp:revision>
  <cp:lastPrinted>2025-08-12T06:13:34Z</cp:lastPrinted>
  <dcterms:created xsi:type="dcterms:W3CDTF">2018-03-27T06:03:00Z</dcterms:created>
  <dcterms:modified xsi:type="dcterms:W3CDTF">2026-04-19T08:17:21Z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