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7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752330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восточный, юго-восточный 1-6 м/с. Температура воздуха ночью 1 мороза-1 тепла, днем 16-18 тепла.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67727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25721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5190</cp:revision>
  <cp:lastPrinted>2021-07-01T03:56:27Z</cp:lastPrinted>
  <dcterms:created xsi:type="dcterms:W3CDTF">2018-03-27T06:03:00Z</dcterms:created>
  <dcterms:modified xsi:type="dcterms:W3CDTF">2026-04-19T07:47:17Z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