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92" d="100"/>
          <a:sy n="92" d="100"/>
        </p:scale>
        <p:origin x="78" y="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62154285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5900"/>
            <a:ext cx="462245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/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-12,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15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1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15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дождь</a:t>
            </a:r>
            <a:r>
              <a:rPr lang="ru-RU" sz="1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юго-восточный 7-12,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м/с. Температура воздуха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тепла.</a:t>
            </a:r>
            <a:endParaRPr lang="ru-RU" sz="11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1711716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8805" y="2126644"/>
            <a:ext cx="4643470" cy="623248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апреля, ночью 21 </a:t>
            </a:r>
            <a:r>
              <a:rPr lang="ru-RU" altLang="en-US" sz="11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1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</a:t>
            </a:r>
            <a:r>
              <a:rPr lang="ru-RU" altLang="en-US" sz="11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1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веществ </a:t>
            </a:r>
            <a:r>
              <a:rPr lang="ru-RU" altLang="en-US" sz="11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1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  <a:r>
              <a:rPr lang="ru-RU" altLang="en-US" sz="11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15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Сагинтаева 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.Т.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64299</TotalTime>
  <Words>602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7010</cp:revision>
  <cp:lastPrinted>2021-02-03T11:37:00Z</cp:lastPrinted>
  <dcterms:created xsi:type="dcterms:W3CDTF">2018-03-27T06:03:00Z</dcterms:created>
  <dcterms:modified xsi:type="dcterms:W3CDTF">2026-04-19T07:24:28Z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