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68053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5192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8909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Днем временами пыльная буря. Ветер северо-западный 9-14, днем порывы 15-18 м/с. Температура воздуха ночью 8-10, днем 15-17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9-11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4908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29436</TotalTime>
  <Words>582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4226</cp:revision>
  <cp:lastPrinted>2021-10-15T03:50:29Z</cp:lastPrinted>
  <dcterms:created xsi:type="dcterms:W3CDTF">2018-03-27T06:03:00Z</dcterms:created>
  <dcterms:modified xsi:type="dcterms:W3CDTF">2026-04-19T06:53:26Z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