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3624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88453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днем гроза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юго-восточный, южный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еременная облачность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, без осадков, туман.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 Ветер юго-восточный 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5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-10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 м/с.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-4 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39711</TotalTime>
  <Words>546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6852</cp:revision>
  <cp:lastPrinted>2021-07-01T03:56:27Z</cp:lastPrinted>
  <dcterms:created xsi:type="dcterms:W3CDTF">2018-03-27T06:03:00Z</dcterms:created>
  <dcterms:modified xsi:type="dcterms:W3CDTF">2026-04-19T06:06:05Z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