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01" d="100"/>
          <a:sy n="101" d="100"/>
        </p:scale>
        <p:origin x="120" y="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109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19 апреля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20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19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20 апреля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 Ветер </a:t>
            </a:r>
            <a:r>
              <a:rPr lang="ru-RU" dirty="0">
                <a:solidFill>
                  <a:schemeClr val="tx1"/>
                </a:solidFill>
              </a:rPr>
              <a:t>северо-восточный </a:t>
            </a:r>
            <a:r>
              <a:rPr lang="ru-RU" dirty="0" smtClean="0">
                <a:solidFill>
                  <a:schemeClr val="tx1"/>
                </a:solidFill>
              </a:rPr>
              <a:t>3-8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6-8,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16-18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21 апреля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20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21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9-11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2558735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</a:t>
            </a:r>
            <a:r>
              <a:rPr lang="en-US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апреля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29382</TotalTime>
  <Words>777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7127</cp:revision>
  <cp:lastPrinted>2021-07-01T09:11:30Z</cp:lastPrinted>
  <dcterms:created xsi:type="dcterms:W3CDTF">2018-03-27T06:03:00Z</dcterms:created>
  <dcterms:modified xsi:type="dcterms:W3CDTF">2026-04-19T06:23:52Z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