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апреля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20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19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20 апреля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1-6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18-20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21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20 апреля 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21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1-6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0-2 тепла.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5876" y="2500306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500438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апреля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167314" y="4000504"/>
          <a:ext cx="4513543" cy="18154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681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Айтуган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22621</TotalTime>
  <Words>545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5688</cp:revision>
  <cp:lastPrinted>2021-07-01T03:56:27Z</cp:lastPrinted>
  <dcterms:created xsi:type="dcterms:W3CDTF">2018-03-27T06:03:00Z</dcterms:created>
  <dcterms:modified xsi:type="dcterms:W3CDTF">2026-04-19T07:23:30Z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