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8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168743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северо-западный ночью 2-7, днем 9-14 м/с. Температура воздуха ночью 15-17, днем 30-32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15-17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3916" y="3393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46663" y="2088978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июня метеорологические условия будут способствовать накоплению загрязняющих веществ в атмосфере города, днем 03 июня рассеиванию, ночью 04 июня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075825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22089</TotalTime>
  <Words>639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4398</cp:revision>
  <cp:lastPrinted>2021-07-01T03:56:27Z</cp:lastPrinted>
  <dcterms:created xsi:type="dcterms:W3CDTF">2018-03-27T06:03:00Z</dcterms:created>
  <dcterms:modified xsi:type="dcterms:W3CDTF">2026-06-03T07:32:05Z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