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7252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ночью 1-6, днем 9-14 м/с. Температура воздуха ночью 14-16,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98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01260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метеорологические условия будут способствовать накоплению загрязняющих веществ в атмосфере города, днем 03 июня рассеиванию, ночью 04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609392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29024</TotalTime>
  <Words>709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4919</cp:revision>
  <cp:lastPrinted>2026-04-01T06:23:53Z</cp:lastPrinted>
  <dcterms:created xsi:type="dcterms:W3CDTF">2018-03-27T06:03:00Z</dcterms:created>
  <dcterms:modified xsi:type="dcterms:W3CDTF">2026-06-03T07:26:44Z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