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1006547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№154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9-14, порывы 15-20 м/с. Температура воздуха ночью 13-15, днем 26-28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05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юго-западный 9-14 м/с. Температура воздуха 14-16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00458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25803</TotalTime>
  <Words>596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5236</cp:revision>
  <cp:lastPrinted>2021-07-01T03:56:27Z</cp:lastPrinted>
  <dcterms:created xsi:type="dcterms:W3CDTF">2018-03-27T06:03:00Z</dcterms:created>
  <dcterms:modified xsi:type="dcterms:W3CDTF">2026-06-03T07:26:14Z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