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1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865915972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154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</a:t>
                      </a:r>
                      <a:r>
                        <a:rPr lang="en-US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03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июня 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2026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618026474"/>
              </p:ext>
            </p:extLst>
          </p:nvPr>
        </p:nvGraphicFramePr>
        <p:xfrm>
          <a:off x="4998800" y="3933056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236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июня</a:t>
            </a:r>
            <a:endParaRPr lang="ru-RU" sz="13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без осадков. Ветер северо-западный 8-13, порывы 15-20 м/с. Температура воздуха ночью 17-19, днем 29-31 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ночь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05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июня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04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июня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05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июня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без осадков. Ветер северо-западный 8-13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16-18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24438" y="2071678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./Әмірова 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Д.Қ.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14409</TotalTime>
  <Words>598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4101</cp:revision>
  <cp:lastPrinted>2021-07-01T03:56:27Z</cp:lastPrinted>
  <dcterms:created xsi:type="dcterms:W3CDTF">2018-03-27T06:03:00Z</dcterms:created>
  <dcterms:modified xsi:type="dcterms:W3CDTF">2026-06-03T06:59:45Z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