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8724510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154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8949466"/>
              </p:ext>
            </p:extLst>
          </p:nvPr>
        </p:nvGraphicFramePr>
        <p:xfrm>
          <a:off x="4991355" y="4193139"/>
          <a:ext cx="4747702" cy="21305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0,108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2883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0,577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0,131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0,417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9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без осадков. Ветер северо-западный 9-14, днем порывы 15-20 м/с. Температура воздуха ночью 11-13, днем 23-25 тепла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endParaRPr lang="ru-RU" sz="11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indent="108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08000" algn="just"/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endParaRPr lang="kk-KZ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северо-западный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7-12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12-14 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40895</TotalTime>
  <Words>599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7001</cp:revision>
  <cp:lastPrinted>2021-07-01T03:56:27Z</cp:lastPrinted>
  <dcterms:created xsi:type="dcterms:W3CDTF">2018-03-27T06:03:00Z</dcterms:created>
  <dcterms:modified xsi:type="dcterms:W3CDTF">2026-06-03T06:47:57Z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