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>
        <p:scale>
          <a:sx n="94" d="100"/>
          <a:sy n="94" d="100"/>
        </p:scale>
        <p:origin x="1349" y="5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9173665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282062"/>
            <a:ext cx="4336819" cy="187743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04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9-14 м/с. Температура воздуха ночью 18-20, днем 30-32 тепла.</a:t>
            </a:r>
          </a:p>
          <a:p>
            <a:pPr indent="180975" algn="ctr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05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9-14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840593"/>
              </p:ext>
            </p:extLst>
          </p:nvPr>
        </p:nvGraphicFramePr>
        <p:xfrm>
          <a:off x="5331722" y="3714952"/>
          <a:ext cx="4076038" cy="2523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9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Анохина И.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58825</TotalTime>
  <Words>637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8168</cp:revision>
  <cp:lastPrinted>2025-08-12T06:13:34Z</cp:lastPrinted>
  <dcterms:created xsi:type="dcterms:W3CDTF">2018-03-27T06:03:00Z</dcterms:created>
  <dcterms:modified xsi:type="dcterms:W3CDTF">2026-06-03T06:09:01Z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