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52364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9520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западный, северо-западный 7-12 м/с. Температура воздуха ночью 14-16, днем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29685</TotalTime>
  <Words>590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4280</cp:revision>
  <cp:lastPrinted>2021-10-15T03:50:29Z</cp:lastPrinted>
  <dcterms:created xsi:type="dcterms:W3CDTF">2018-03-27T06:03:00Z</dcterms:created>
  <dcterms:modified xsi:type="dcterms:W3CDTF">2026-06-03T06:19:46Z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