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8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965411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ночью 1-6, днем 5-10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4-9 м/с. Температура воздуха 10-12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7244" y="34078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84054" y="2172735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метеорологические условия будут способствовать накоплению загрязняющих веществ в атмосфере города, днем 03,  ночью 04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87242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21901</TotalTime>
  <Words>636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4376</cp:revision>
  <cp:lastPrinted>2021-10-14T11:15:53Z</cp:lastPrinted>
  <dcterms:created xsi:type="dcterms:W3CDTF">2018-03-27T06:03:00Z</dcterms:created>
  <dcterms:modified xsi:type="dcterms:W3CDTF">2026-06-03T07:28:03Z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