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26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270738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04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03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04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дождь, гроза, град, шквал. Ветер юго-восточный 15-20, днем порывы 25 м/с. Температура воздуха ночью 16-18, днем 25-27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05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04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южный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июня, ночью 05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21392</TotalTime>
  <Words>587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8547</cp:revision>
  <cp:lastPrinted>2021-07-01T03:56:27Z</cp:lastPrinted>
  <dcterms:created xsi:type="dcterms:W3CDTF">2018-03-27T06:03:00Z</dcterms:created>
  <dcterms:modified xsi:type="dcterms:W3CDTF">2026-06-03T09:00:01Z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