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93424289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№154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июня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03 июня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дождь, гроза. Ветер юго-восточный с переходом на юго-западный 9-14 м/с. Температура воздуха ночью 18-20, днем 29-31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июня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по 08 ч. 05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южный, юго-западный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03 июня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0914255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А.Т./Кириллова И.Н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28232</TotalTime>
  <Words>600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5291</cp:revision>
  <cp:lastPrinted>2021-07-01T03:56:27Z</cp:lastPrinted>
  <dcterms:created xsi:type="dcterms:W3CDTF">2018-03-27T06:03:00Z</dcterms:created>
  <dcterms:modified xsi:type="dcterms:W3CDTF">2026-06-03T07:27:01Z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