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июня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июня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04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05 июня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Ветер западный 3-8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30-32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06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05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06 июня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о-западный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64318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июня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167314" y="4214818"/>
          <a:ext cx="4513543" cy="18573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0.488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Байменова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Н. 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22898</TotalTime>
  <Words>550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5798</cp:revision>
  <cp:lastPrinted>2021-07-01T03:56:27Z</cp:lastPrinted>
  <dcterms:created xsi:type="dcterms:W3CDTF">2018-03-27T06:03:00Z</dcterms:created>
  <dcterms:modified xsi:type="dcterms:W3CDTF">2026-06-04T06:38:50Z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