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342428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№155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05 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7-12, днем порывы 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19-21,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06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4-9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0914255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Косубаева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28237</TotalTime>
  <Words>596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5291</cp:revision>
  <cp:lastPrinted>2021-07-01T03:56:27Z</cp:lastPrinted>
  <dcterms:created xsi:type="dcterms:W3CDTF">2018-03-27T06:03:00Z</dcterms:created>
  <dcterms:modified xsi:type="dcterms:W3CDTF">2026-06-04T06:46:04Z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