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72444261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№155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9-14, днем порывы 15-18 м/с. Температура воздуха ночью 14-16, днем 25-27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4-9 м/с.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0787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Косубаева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5895</TotalTime>
  <Words>550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1183</cp:revision>
  <cp:lastPrinted>2021-07-01T03:56:27Z</cp:lastPrinted>
  <dcterms:created xsi:type="dcterms:W3CDTF">2024-09-22T07:48:17Z</dcterms:created>
  <dcterms:modified xsi:type="dcterms:W3CDTF">2026-06-04T07:45:44Z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