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95972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3-8 м/с. Температура воздуха ночью 10-12, днем 30-32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98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0126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993953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29082</TotalTime>
  <Words>688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4923</cp:revision>
  <cp:lastPrinted>2026-04-01T06:23:53Z</cp:lastPrinted>
  <dcterms:created xsi:type="dcterms:W3CDTF">2018-03-27T06:03:00Z</dcterms:created>
  <dcterms:modified xsi:type="dcterms:W3CDTF">2026-06-04T06:17:56Z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