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05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июня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днем небольшой дождь, гроза. Ветер северо-западный 3-8, днем порывы 15 м/с. Температура воздуха ночью 18-20, днем 27-29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06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684065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29819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7303</cp:revision>
  <cp:lastPrinted>2021-07-01T09:11:30Z</cp:lastPrinted>
  <dcterms:created xsi:type="dcterms:W3CDTF">2018-03-27T06:03:00Z</dcterms:created>
  <dcterms:modified xsi:type="dcterms:W3CDTF">2026-06-04T06:46:46Z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