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96" y="24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90180773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155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6368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Переменная облачность, дождь, гроза. Ветер юго-западный 9-14, порывы 15-20 м/с. Температура воздуха ночью 13-15, днем 25-27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06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06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южных направлений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-14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13-15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810211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04 июня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5231340"/>
              </p:ext>
            </p:extLst>
          </p:nvPr>
        </p:nvGraphicFramePr>
        <p:xfrm>
          <a:off x="5075127" y="4271876"/>
          <a:ext cx="4588669" cy="21767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91014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28396</TotalTime>
  <Words>601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4351</cp:revision>
  <cp:lastPrinted>2021-07-01T03:56:27Z</cp:lastPrinted>
  <dcterms:created xsi:type="dcterms:W3CDTF">2018-03-27T06:03:00Z</dcterms:created>
  <dcterms:modified xsi:type="dcterms:W3CDTF">2026-06-04T07:17:03Z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