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94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0270738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05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небольшой дождь, гроза, днем дождь, гроза, град, шквал. Ночью и утром туман. Ветер юго-восточный ночью 9-14, днем 15-20, порывы 25 м/с. Температура воздуха ночью 14-16, днем 25-27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южный,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21398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8552</cp:revision>
  <cp:lastPrinted>2021-07-01T03:56:27Z</cp:lastPrinted>
  <dcterms:created xsi:type="dcterms:W3CDTF">2018-03-27T06:03:00Z</dcterms:created>
  <dcterms:modified xsi:type="dcterms:W3CDTF">2026-06-04T06:56:19Z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