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71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318540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3-8 м/с. Температура воздуха ночью 10-12, днем 28-30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1-6 м/с. Температура воздуха 10-12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7244" y="34078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84054" y="217273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119510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21906</TotalTime>
  <Words>617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4381</cp:revision>
  <cp:lastPrinted>2021-10-14T11:15:53Z</cp:lastPrinted>
  <dcterms:created xsi:type="dcterms:W3CDTF">2018-03-27T06:03:00Z</dcterms:created>
  <dcterms:modified xsi:type="dcterms:W3CDTF">2026-06-04T06:28:57Z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