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975735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гроза.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9-14 м/с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10-12,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19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-21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847898"/>
              </p:ext>
            </p:extLst>
          </p:nvPr>
        </p:nvGraphicFramePr>
        <p:xfrm>
          <a:off x="5028643" y="4409478"/>
          <a:ext cx="4691064" cy="20480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35931</TotalTime>
  <Words>570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5751</cp:revision>
  <cp:lastPrinted>2025-12-12T07:56:19Z</cp:lastPrinted>
  <dcterms:created xsi:type="dcterms:W3CDTF">2018-03-27T06:03:00Z</dcterms:created>
  <dcterms:modified xsi:type="dcterms:W3CDTF">2026-06-04T07:10:26Z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