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270738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06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шквал. Ветер юго-западный ночью      9-14, днем 15-20, порывы 25 м/с. Температура воздуха ночью 12-14, днем     23-25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06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21402</TotalTime>
  <Words>587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8557</cp:revision>
  <cp:lastPrinted>2021-07-01T03:56:27Z</cp:lastPrinted>
  <dcterms:created xsi:type="dcterms:W3CDTF">2018-03-27T06:03:00Z</dcterms:created>
  <dcterms:modified xsi:type="dcterms:W3CDTF">2026-06-05T06:32:41Z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