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 varScale="1">
        <p:scale>
          <a:sx n="120" d="100"/>
          <a:sy n="120" d="100"/>
        </p:scale>
        <p:origin x="2150" y="9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30491999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№156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06 июня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05 июня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06 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юго-западный, западный ночью 4-9, днем 7-12 м/с. Температура воздуха ночью 20-22,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днем             31-33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07 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06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07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 9-14 м/с. Температура воздуха 20-22 тепла.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на 05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0914255"/>
              </p:ext>
            </p:extLst>
          </p:nvPr>
        </p:nvGraphicFramePr>
        <p:xfrm>
          <a:off x="4999855" y="4149080"/>
          <a:ext cx="4716137" cy="18024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0704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529916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0,852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470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0,094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96191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5052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Рахметова Ж.А./Кириллова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28264</TotalTime>
  <Words>631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5295</cp:revision>
  <cp:lastPrinted>2021-07-01T03:56:27Z</cp:lastPrinted>
  <dcterms:created xsi:type="dcterms:W3CDTF">2018-03-27T06:03:00Z</dcterms:created>
  <dcterms:modified xsi:type="dcterms:W3CDTF">2026-06-05T08:21:28Z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