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36353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временами дождь, гроза. Ветер юго-западный 9-14, порывы 15 м/с. Температура воздуха ночью 13-15,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                 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98518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28401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4354</cp:revision>
  <cp:lastPrinted>2021-07-01T03:56:27Z</cp:lastPrinted>
  <dcterms:created xsi:type="dcterms:W3CDTF">2018-03-27T06:03:00Z</dcterms:created>
  <dcterms:modified xsi:type="dcterms:W3CDTF">2026-06-05T08:23:45Z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