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40596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3-8 м/с. Температура воздуха ночью 13-15, днем                           31-33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    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17-19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2110" y="32189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6663" y="22023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723554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22101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4409</cp:revision>
  <cp:lastPrinted>2021-07-01T03:56:27Z</cp:lastPrinted>
  <dcterms:created xsi:type="dcterms:W3CDTF">2018-03-27T06:03:00Z</dcterms:created>
  <dcterms:modified xsi:type="dcterms:W3CDTF">2026-06-05T08:25:53Z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