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28561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Туркестан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676246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Туркестан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80975" algn="ctr"/>
            <a:endParaRPr lang="ru-RU" sz="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17-19, днем 33-35 тепла.</a:t>
            </a:r>
          </a:p>
          <a:p>
            <a:pPr indent="180975" algn="just"/>
            <a:endParaRPr lang="ru-RU" sz="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Прогноз погоды на ночь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</a:p>
          <a:p>
            <a:pPr indent="180975" algn="just"/>
            <a:endParaRPr lang="kk-KZ" sz="8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Температура воздуха ночью 17-19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Туркестан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в центре города,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58В 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м.к. 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14472</TotalTime>
  <Words>617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4111</cp:revision>
  <cp:lastPrinted>2021-07-01T03:56:27Z</cp:lastPrinted>
  <dcterms:created xsi:type="dcterms:W3CDTF">2018-03-27T06:03:00Z</dcterms:created>
  <dcterms:modified xsi:type="dcterms:W3CDTF">2026-06-05T08:27:50Z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