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9720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70071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 до 20 ч. 06 июня</a:t>
            </a:r>
          </a:p>
          <a:p>
            <a:pPr indent="177800"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утром и днем дождь, гроза. Ночью и утром туман. Ветер юго-западный 9-14 м/с. Температура воздуха ночью 10-12, днем 22-24 тепла.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07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июня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80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                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761828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36044</TotalTime>
  <Words>609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5761</cp:revision>
  <cp:lastPrinted>2025-12-12T07:56:19Z</cp:lastPrinted>
  <dcterms:created xsi:type="dcterms:W3CDTF">2018-03-27T06:03:00Z</dcterms:created>
  <dcterms:modified xsi:type="dcterms:W3CDTF">2026-06-05T08:24:24Z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