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06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05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06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кратковременный дождь</a:t>
            </a:r>
            <a:r>
              <a:rPr lang="kk-KZ" sz="1100" dirty="0">
                <a:solidFill>
                  <a:schemeClr val="tx1"/>
                </a:solidFill>
              </a:rPr>
              <a:t>, гроза. 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западный, северо-западный </a:t>
            </a:r>
            <a:r>
              <a:rPr lang="kk-KZ" sz="1100" dirty="0">
                <a:solidFill>
                  <a:schemeClr val="tx1"/>
                </a:solidFill>
              </a:rPr>
              <a:t>3-8, </a:t>
            </a:r>
            <a:r>
              <a:rPr lang="kk-KZ" sz="1100" dirty="0" smtClean="0">
                <a:solidFill>
                  <a:schemeClr val="tx1"/>
                </a:solidFill>
              </a:rPr>
              <a:t>временами порывы </a:t>
            </a:r>
            <a:r>
              <a:rPr lang="kk-KZ" sz="1100" dirty="0">
                <a:solidFill>
                  <a:schemeClr val="tx1"/>
                </a:solidFill>
              </a:rPr>
              <a:t>15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16-18,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23-25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07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06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07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226442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29822</TotalTime>
  <Words>789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7306</cp:revision>
  <cp:lastPrinted>2021-07-01T09:11:30Z</cp:lastPrinted>
  <dcterms:created xsi:type="dcterms:W3CDTF">2018-03-27T06:03:00Z</dcterms:created>
  <dcterms:modified xsi:type="dcterms:W3CDTF">2026-06-05T06:03:05Z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