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230557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06 июня</a:t>
            </a:r>
          </a:p>
          <a:p>
            <a:pPr lvl="0" algn="ctr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северо-западный                  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16-18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31-33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июня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июня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             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02836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13152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16120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4178</cp:revision>
  <cp:lastPrinted>2021-07-01T03:56:27Z</cp:lastPrinted>
  <dcterms:created xsi:type="dcterms:W3CDTF">2018-03-27T06:03:00Z</dcterms:created>
  <dcterms:modified xsi:type="dcterms:W3CDTF">2026-06-05T08:24:49Z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