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48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30370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9-14 м/с. Температура воздуха ночью 18-20, днем 31-33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928833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59049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8174</cp:revision>
  <cp:lastPrinted>2025-08-12T06:13:34Z</cp:lastPrinted>
  <dcterms:created xsi:type="dcterms:W3CDTF">2018-03-27T06:03:00Z</dcterms:created>
  <dcterms:modified xsi:type="dcterms:W3CDTF">2026-06-05T05:56:46Z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