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06 июня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6195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западный 7-12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                     24-26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07 июня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07 июня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36195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3-8 м/с. Температура воздуха 15-17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 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22899</TotalTime>
  <Words>585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5801</cp:revision>
  <cp:lastPrinted>2021-07-01T03:56:27Z</cp:lastPrinted>
  <dcterms:created xsi:type="dcterms:W3CDTF">2018-03-27T06:03:00Z</dcterms:created>
  <dcterms:modified xsi:type="dcterms:W3CDTF">2026-06-05T08:26:31Z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