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777424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июня </a:t>
            </a:r>
          </a:p>
          <a:p>
            <a:pPr lvl="0" indent="177800" algn="ctr"/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67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северный 3-8 м/с. Температура воздуха ночью 10-12, днем                      29-31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             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7244" y="340784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129373" y="24347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746543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21910</TotalTime>
  <Words>618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4386</cp:revision>
  <cp:lastPrinted>2021-10-14T11:15:53Z</cp:lastPrinted>
  <dcterms:created xsi:type="dcterms:W3CDTF">2018-03-27T06:03:00Z</dcterms:created>
  <dcterms:modified xsi:type="dcterms:W3CDTF">2026-06-05T08:25:35Z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